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leyun" initials="R" lastIdx="1" clrIdx="0">
    <p:extLst>
      <p:ext uri="{19B8F6BF-5375-455C-9EA6-DF929625EA0E}">
        <p15:presenceInfo xmlns:p15="http://schemas.microsoft.com/office/powerpoint/2012/main" userId="2bcfda53027344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05T16:06:39.674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93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81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82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6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50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6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8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1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4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6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B9769-F68A-4515-A462-F6B80CE90C7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07C1-3077-4DD2-B20D-F939ABB8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7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MOKAPOT </a:t>
            </a:r>
            <a:r>
              <a:rPr lang="ko-KR" altLang="en-US" dirty="0" smtClean="0"/>
              <a:t>사용 매뉴얼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26266" y="4857173"/>
            <a:ext cx="9144000" cy="1655762"/>
          </a:xfrm>
        </p:spPr>
        <p:txBody>
          <a:bodyPr/>
          <a:lstStyle/>
          <a:p>
            <a:pPr algn="r"/>
            <a:r>
              <a:rPr lang="ko-KR" altLang="en-US" dirty="0" err="1" smtClean="0"/>
              <a:t>언어모델팀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윤광열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이지수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김현경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최승민</a:t>
            </a:r>
            <a:endParaRPr lang="en-US" altLang="ko-KR" dirty="0" smtClean="0"/>
          </a:p>
          <a:p>
            <a:pPr algn="r"/>
            <a:r>
              <a:rPr lang="en-US" altLang="ko-KR" sz="1800" dirty="0" smtClean="0">
                <a:solidFill>
                  <a:schemeClr val="bg2">
                    <a:lumMod val="25000"/>
                  </a:schemeClr>
                </a:solidFill>
              </a:rPr>
              <a:t>MOKAPOT VER.0.1.1 </a:t>
            </a:r>
          </a:p>
          <a:p>
            <a:pPr algn="r"/>
            <a:r>
              <a:rPr lang="en-US" altLang="ko-KR" sz="1800" dirty="0" smtClean="0"/>
              <a:t>2021.04.05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72337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기능 </a:t>
            </a:r>
            <a:r>
              <a:rPr lang="en-US" altLang="ko-KR" dirty="0" smtClean="0"/>
              <a:t>(warning, error 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1" r="421"/>
          <a:stretch/>
        </p:blipFill>
        <p:spPr>
          <a:xfrm>
            <a:off x="1077677" y="2060308"/>
            <a:ext cx="3879334" cy="1466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52" y="4091238"/>
            <a:ext cx="1552575" cy="146685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5486717" y="2778816"/>
            <a:ext cx="923708" cy="14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486717" y="4702264"/>
            <a:ext cx="923708" cy="14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79932" y="2060308"/>
            <a:ext cx="467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맞춤법 검사 실행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 문장 길이를 파악한 후 </a:t>
            </a:r>
            <a:r>
              <a:rPr lang="en-US" altLang="ko-KR" dirty="0" smtClean="0"/>
              <a:t>500</a:t>
            </a:r>
            <a:r>
              <a:rPr lang="ko-KR" altLang="en-US" dirty="0" smtClean="0"/>
              <a:t>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네이버 맞춤법 검사기 기준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넘을 때 </a:t>
            </a:r>
            <a:r>
              <a:rPr lang="en-US" altLang="ko-KR" dirty="0" smtClean="0"/>
              <a:t>WARNING</a:t>
            </a:r>
            <a:r>
              <a:rPr lang="ko-KR" altLang="en-US" dirty="0" smtClean="0"/>
              <a:t> 메시지 표출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메시지를 확인하면 </a:t>
            </a:r>
            <a:r>
              <a:rPr lang="ko-KR" altLang="en-US" b="1" dirty="0" smtClean="0"/>
              <a:t>문장 분리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수동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모듈</a:t>
            </a:r>
            <a:r>
              <a:rPr lang="en-US" altLang="ko-KR" b="1" dirty="0" smtClean="0"/>
              <a:t>) </a:t>
            </a:r>
            <a:r>
              <a:rPr lang="ko-KR" altLang="en-US" dirty="0" smtClean="0"/>
              <a:t>진행 필요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9932" y="4223256"/>
            <a:ext cx="4673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맞춤법 검사 실행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연결이 되지 않았을 때 </a:t>
            </a:r>
            <a:r>
              <a:rPr lang="en-US" altLang="ko-KR" dirty="0" smtClean="0"/>
              <a:t>ERROR </a:t>
            </a:r>
            <a:r>
              <a:rPr lang="ko-KR" altLang="en-US" dirty="0" smtClean="0"/>
              <a:t>메시지 표출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맞춤법 검사 진행을 위해 인터넷 연결 재확인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69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및 오픈소스 모듈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Python 3.7 </a:t>
            </a:r>
            <a:r>
              <a:rPr lang="ko-KR" altLang="en-US" dirty="0" smtClean="0"/>
              <a:t>버전 설치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오픈 소스 연동을 위해 반드시 </a:t>
            </a:r>
            <a:r>
              <a:rPr lang="en-US" altLang="ko-KR" dirty="0" smtClean="0"/>
              <a:t>3.7)</a:t>
            </a:r>
          </a:p>
          <a:p>
            <a:r>
              <a:rPr lang="ko-KR" altLang="en-US" dirty="0" smtClean="0"/>
              <a:t>오픈 소스 설치</a:t>
            </a:r>
            <a:endParaRPr lang="en-US" altLang="ko-KR" dirty="0" smtClean="0"/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dirty="0" smtClean="0"/>
              <a:t>KSS 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pip install </a:t>
            </a:r>
            <a:r>
              <a:rPr lang="en-US" altLang="ko-KR" sz="1200" i="1" dirty="0" err="1" smtClean="0">
                <a:solidFill>
                  <a:schemeClr val="bg2">
                    <a:lumMod val="50000"/>
                  </a:schemeClr>
                </a:solidFill>
              </a:rPr>
              <a:t>kss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dirty="0" err="1" smtClean="0"/>
              <a:t>PyKospacing</a:t>
            </a:r>
            <a:r>
              <a:rPr lang="en-US" altLang="ko-KR" dirty="0" smtClean="0"/>
              <a:t> 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(pip install </a:t>
            </a:r>
            <a:r>
              <a:rPr lang="en-US" altLang="ko-KR" sz="1200" i="1" dirty="0" err="1">
                <a:solidFill>
                  <a:schemeClr val="bg2">
                    <a:lumMod val="50000"/>
                  </a:schemeClr>
                </a:solidFill>
              </a:rPr>
              <a:t>git+https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://github.com/haven-</a:t>
            </a:r>
            <a:r>
              <a:rPr lang="en-US" altLang="ko-KR" sz="1200" i="1" dirty="0" err="1">
                <a:solidFill>
                  <a:schemeClr val="bg2">
                    <a:lumMod val="50000"/>
                  </a:schemeClr>
                </a:solidFill>
              </a:rPr>
              <a:t>jeon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altLang="ko-KR" sz="1200" i="1" dirty="0" err="1">
                <a:solidFill>
                  <a:schemeClr val="bg2">
                    <a:lumMod val="50000"/>
                  </a:schemeClr>
                </a:solidFill>
              </a:rPr>
              <a:t>PyKoSpacing.git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dirty="0" err="1" smtClean="0"/>
              <a:t>Pyhanspell</a:t>
            </a:r>
            <a:r>
              <a:rPr lang="en-US" altLang="ko-KR" dirty="0" smtClean="0"/>
              <a:t> 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(pip 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install </a:t>
            </a:r>
            <a:r>
              <a:rPr lang="en-US" altLang="ko-KR" sz="1200" i="1" dirty="0" err="1" smtClean="0">
                <a:solidFill>
                  <a:schemeClr val="bg2">
                    <a:lumMod val="50000"/>
                  </a:schemeClr>
                </a:solidFill>
              </a:rPr>
              <a:t>py-hanspell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dirty="0" smtClean="0"/>
              <a:t>Hanja 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(pip install </a:t>
            </a:r>
            <a:r>
              <a:rPr lang="en-US" altLang="ko-KR" sz="1200" i="1" dirty="0" err="1" smtClean="0">
                <a:solidFill>
                  <a:schemeClr val="bg2">
                    <a:lumMod val="50000"/>
                  </a:schemeClr>
                </a:solidFill>
              </a:rPr>
              <a:t>hanja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 –use-feature=2020-resolver)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dirty="0" err="1" smtClean="0"/>
              <a:t>MeCab</a:t>
            </a:r>
            <a:r>
              <a:rPr lang="en-US" altLang="ko-KR" dirty="0" smtClean="0"/>
              <a:t> 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1200" i="1" dirty="0" err="1" smtClean="0">
                <a:solidFill>
                  <a:schemeClr val="bg2">
                    <a:lumMod val="50000"/>
                  </a:schemeClr>
                </a:solidFill>
              </a:rPr>
              <a:t>mecab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200" i="1" dirty="0" smtClean="0">
                <a:solidFill>
                  <a:schemeClr val="bg2">
                    <a:lumMod val="50000"/>
                  </a:schemeClr>
                </a:solidFill>
              </a:rPr>
              <a:t>폴더 생성 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pip install mecab_python-0.996_ko_0.9.2_msvc-cp37-cp37m-win_amd64.whl --</a:t>
            </a:r>
            <a:r>
              <a:rPr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force-reinstall)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dirty="0" err="1" smtClean="0"/>
              <a:t>Tkinter</a:t>
            </a:r>
            <a:r>
              <a:rPr lang="en-US" altLang="ko-KR" dirty="0" smtClean="0"/>
              <a:t> 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(pip install </a:t>
            </a:r>
            <a:r>
              <a:rPr lang="en-US" altLang="ko-KR" sz="1200" i="1" dirty="0" err="1">
                <a:solidFill>
                  <a:schemeClr val="bg2">
                    <a:lumMod val="50000"/>
                  </a:schemeClr>
                </a:solidFill>
              </a:rPr>
              <a:t>tkinter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(pip install </a:t>
            </a:r>
            <a:r>
              <a:rPr lang="en-US" altLang="ko-KR" sz="1200" i="1" dirty="0" err="1">
                <a:solidFill>
                  <a:schemeClr val="bg2">
                    <a:lumMod val="50000"/>
                  </a:schemeClr>
                </a:solidFill>
              </a:rPr>
              <a:t>tensorflow</a:t>
            </a:r>
            <a:r>
              <a:rPr lang="en-US" altLang="ko-KR" sz="1200" i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9029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MOKAPOT</a:t>
            </a:r>
            <a:r>
              <a:rPr lang="en-US" altLang="ko-KR" sz="2000" dirty="0" smtClean="0"/>
              <a:t>(ver.0.1.1)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‘.txt’</a:t>
            </a:r>
            <a:r>
              <a:rPr lang="ko-KR" altLang="en-US" dirty="0" smtClean="0"/>
              <a:t>파일만 처리 가능</a:t>
            </a:r>
            <a:endParaRPr lang="en-US" altLang="ko-KR" dirty="0" smtClean="0"/>
          </a:p>
          <a:p>
            <a:r>
              <a:rPr lang="ko-KR" altLang="en-US" dirty="0" smtClean="0"/>
              <a:t>여러 개의 파일을 선택할 시에는 </a:t>
            </a:r>
            <a:r>
              <a:rPr lang="en-US" altLang="ko-KR" dirty="0" smtClean="0"/>
              <a:t>ctrl </a:t>
            </a:r>
            <a:r>
              <a:rPr lang="ko-KR" altLang="en-US" dirty="0" smtClean="0"/>
              <a:t>누르고 원하는 파일 선택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752601" y="3090895"/>
            <a:ext cx="8477659" cy="2617556"/>
            <a:chOff x="330199" y="2515161"/>
            <a:chExt cx="8477659" cy="2617556"/>
          </a:xfrm>
        </p:grpSpPr>
        <p:grpSp>
          <p:nvGrpSpPr>
            <p:cNvPr id="8" name="그룹 7"/>
            <p:cNvGrpSpPr/>
            <p:nvPr/>
          </p:nvGrpSpPr>
          <p:grpSpPr>
            <a:xfrm>
              <a:off x="330199" y="2515161"/>
              <a:ext cx="2384539" cy="2617556"/>
              <a:chOff x="1965155" y="2515161"/>
              <a:chExt cx="2384539" cy="261755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5155" y="2515161"/>
                <a:ext cx="2384539" cy="2617556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3870621" y="2712042"/>
                <a:ext cx="337312" cy="1327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304159" y="2515161"/>
              <a:ext cx="2365262" cy="2617556"/>
              <a:chOff x="3481959" y="2515161"/>
              <a:chExt cx="2365262" cy="2617556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3"/>
              <a:srcRect l="26365" t="2722" r="57678" b="42634"/>
              <a:stretch/>
            </p:blipFill>
            <p:spPr>
              <a:xfrm>
                <a:off x="3481959" y="2515161"/>
                <a:ext cx="2365262" cy="2617556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3481959" y="2712042"/>
                <a:ext cx="337312" cy="1327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5647" y="2515161"/>
              <a:ext cx="2462211" cy="26175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00096" y="36392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2"/>
                  </a:solidFill>
                </a:rPr>
                <a:t>or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882295" y="3823939"/>
              <a:ext cx="29512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86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전처리 및 형태소 분석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08709" y="2121965"/>
            <a:ext cx="5268887" cy="655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/>
              <a:t>전처리 항목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콤보 박스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을 선택 함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사용자가 원하는 대로 조합 가능</a:t>
            </a:r>
            <a:endParaRPr lang="en-US" altLang="ko-KR" sz="1800" dirty="0" smtClean="0"/>
          </a:p>
          <a:p>
            <a:endParaRPr lang="ko-KR" altLang="en-US" sz="1800" dirty="0"/>
          </a:p>
        </p:txBody>
      </p:sp>
      <p:sp>
        <p:nvSpPr>
          <p:cNvPr id="12" name="직사각형 11"/>
          <p:cNvSpPr/>
          <p:nvPr/>
        </p:nvSpPr>
        <p:spPr>
          <a:xfrm>
            <a:off x="5774264" y="2302942"/>
            <a:ext cx="160866" cy="1608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774264" y="2816760"/>
            <a:ext cx="160866" cy="1608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6008708" y="2750612"/>
            <a:ext cx="5268887" cy="655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/>
              <a:t>형태소 분석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라디오 버튼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선택 함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19" name="직사각형 18"/>
          <p:cNvSpPr/>
          <p:nvPr/>
        </p:nvSpPr>
        <p:spPr>
          <a:xfrm>
            <a:off x="5774264" y="3273961"/>
            <a:ext cx="160866" cy="1608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6019797" y="3181097"/>
            <a:ext cx="5268887" cy="655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/>
              <a:t>선택된 항목들을 확인 한 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실행</a:t>
            </a:r>
            <a:endParaRPr lang="ko-KR" altLang="en-US" sz="18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477931" y="2071694"/>
            <a:ext cx="5935133" cy="1484313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477931" y="1574800"/>
            <a:ext cx="1761066" cy="412227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전처리 순서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193800" y="1778000"/>
            <a:ext cx="3708400" cy="4021143"/>
            <a:chOff x="1420486" y="1987027"/>
            <a:chExt cx="2932691" cy="3069960"/>
          </a:xfrm>
        </p:grpSpPr>
        <p:grpSp>
          <p:nvGrpSpPr>
            <p:cNvPr id="6" name="그룹 5"/>
            <p:cNvGrpSpPr/>
            <p:nvPr/>
          </p:nvGrpSpPr>
          <p:grpSpPr>
            <a:xfrm>
              <a:off x="1513619" y="1987027"/>
              <a:ext cx="2839558" cy="3069960"/>
              <a:chOff x="1320800" y="2514600"/>
              <a:chExt cx="2839558" cy="306996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/>
              <a:srcRect l="26319" t="2784" r="57988" b="44717"/>
              <a:stretch/>
            </p:blipFill>
            <p:spPr>
              <a:xfrm>
                <a:off x="1320800" y="2514600"/>
                <a:ext cx="2839558" cy="3069960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88533" y="4838700"/>
                <a:ext cx="2641600" cy="512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581352" y="3068114"/>
              <a:ext cx="592667" cy="32438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98398" y="3386542"/>
              <a:ext cx="1924554" cy="117608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95399" y="3942034"/>
              <a:ext cx="459820" cy="14393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20486" y="2907247"/>
              <a:ext cx="160866" cy="1608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1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35918" y="3284013"/>
              <a:ext cx="160866" cy="1608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34533" y="3846257"/>
              <a:ext cx="160866" cy="1608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3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320574" y="3942034"/>
              <a:ext cx="439559" cy="143934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23913" y="3942034"/>
              <a:ext cx="439559" cy="143934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08251" y="3916633"/>
              <a:ext cx="160866" cy="1608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1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21392" y="3916632"/>
              <a:ext cx="160866" cy="1608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2</a:t>
              </a:r>
              <a:endParaRPr lang="ko-KR" altLang="en-US" dirty="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5477931" y="3824291"/>
            <a:ext cx="1761066" cy="412227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전처리 수정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477931" y="4314830"/>
            <a:ext cx="5935133" cy="1484313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774314" y="4715143"/>
            <a:ext cx="160866" cy="160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5769401" y="5226590"/>
            <a:ext cx="160866" cy="160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6008708" y="4618054"/>
            <a:ext cx="5268887" cy="377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/>
              <a:t>선택된 전처리 모듈 중 바로 전 단계 삭제</a:t>
            </a:r>
            <a:endParaRPr lang="ko-KR" altLang="en-US" sz="1800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6008707" y="5121813"/>
            <a:ext cx="5268887" cy="377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/>
              <a:t>선택된 전처리 모듈 모두 삭제 </a:t>
            </a:r>
            <a:endParaRPr lang="ko-KR" altLang="en-US" sz="1800" dirty="0"/>
          </a:p>
        </p:txBody>
      </p:sp>
      <p:sp>
        <p:nvSpPr>
          <p:cNvPr id="7" name="설명선 1 6"/>
          <p:cNvSpPr/>
          <p:nvPr/>
        </p:nvSpPr>
        <p:spPr>
          <a:xfrm>
            <a:off x="8562110" y="804603"/>
            <a:ext cx="2726574" cy="863600"/>
          </a:xfrm>
          <a:prstGeom prst="borderCallout1">
            <a:avLst>
              <a:gd name="adj1" fmla="val 51477"/>
              <a:gd name="adj2" fmla="val -1626"/>
              <a:gd name="adj3" fmla="val 109612"/>
              <a:gd name="adj4" fmla="val -5601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18858" y="861381"/>
            <a:ext cx="2613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전처리 과정 중 </a:t>
            </a:r>
            <a:r>
              <a:rPr lang="en-US" altLang="ko-KR" sz="1400" b="1" dirty="0" smtClean="0"/>
              <a:t>‘</a:t>
            </a:r>
            <a:r>
              <a:rPr lang="ko-KR" altLang="en-US" sz="1400" b="1" dirty="0" smtClean="0"/>
              <a:t>문장 분리</a:t>
            </a:r>
            <a:r>
              <a:rPr lang="en-US" altLang="ko-KR" sz="1400" b="1" dirty="0" smtClean="0"/>
              <a:t>’</a:t>
            </a:r>
          </a:p>
          <a:p>
            <a:r>
              <a:rPr lang="ko-KR" altLang="en-US" sz="1400" dirty="0" smtClean="0"/>
              <a:t>이후에 </a:t>
            </a:r>
            <a:r>
              <a:rPr lang="en-US" altLang="ko-KR" sz="1400" dirty="0" smtClean="0"/>
              <a:t>‘</a:t>
            </a:r>
            <a:r>
              <a:rPr lang="ko-KR" altLang="en-US" sz="1400" b="1" dirty="0" smtClean="0"/>
              <a:t>띄어쓰기 삭제</a:t>
            </a:r>
            <a:r>
              <a:rPr lang="en-US" altLang="ko-KR" sz="1400" b="1" dirty="0" smtClean="0"/>
              <a:t>’</a:t>
            </a:r>
            <a:r>
              <a:rPr lang="ko-KR" altLang="en-US" sz="1400" dirty="0" smtClean="0"/>
              <a:t>가 오면 안 됨</a:t>
            </a:r>
            <a:r>
              <a:rPr lang="en-US" altLang="ko-KR" sz="1400" dirty="0" smtClean="0"/>
              <a:t>.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띄어쓰기 삭제는 </a:t>
            </a:r>
            <a:r>
              <a:rPr lang="ko-KR" altLang="en-US" sz="900" dirty="0" err="1" smtClean="0"/>
              <a:t>공백문자</a:t>
            </a:r>
            <a:r>
              <a:rPr lang="ko-KR" altLang="en-US" sz="900" dirty="0" smtClean="0"/>
              <a:t> 전부 제거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  <p:sp>
        <p:nvSpPr>
          <p:cNvPr id="16" name="포인트가 7개인 별 15"/>
          <p:cNvSpPr/>
          <p:nvPr/>
        </p:nvSpPr>
        <p:spPr>
          <a:xfrm rot="21121620">
            <a:off x="8370799" y="599502"/>
            <a:ext cx="382619" cy="349134"/>
          </a:xfrm>
          <a:prstGeom prst="star7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2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모듈별</a:t>
            </a:r>
            <a:r>
              <a:rPr lang="ko-KR" altLang="en-US" dirty="0" smtClean="0"/>
              <a:t> 기능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7054"/>
              </p:ext>
            </p:extLst>
          </p:nvPr>
        </p:nvGraphicFramePr>
        <p:xfrm>
          <a:off x="1439333" y="1690688"/>
          <a:ext cx="9245601" cy="4079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4734">
                  <a:extLst>
                    <a:ext uri="{9D8B030D-6E8A-4147-A177-3AD203B41FA5}">
                      <a16:colId xmlns:a16="http://schemas.microsoft.com/office/drawing/2014/main" val="2132389128"/>
                    </a:ext>
                  </a:extLst>
                </a:gridCol>
                <a:gridCol w="2192866">
                  <a:extLst>
                    <a:ext uri="{9D8B030D-6E8A-4147-A177-3AD203B41FA5}">
                      <a16:colId xmlns:a16="http://schemas.microsoft.com/office/drawing/2014/main" val="925276482"/>
                    </a:ext>
                  </a:extLst>
                </a:gridCol>
                <a:gridCol w="5588001">
                  <a:extLst>
                    <a:ext uri="{9D8B030D-6E8A-4147-A177-3AD203B41FA5}">
                      <a16:colId xmlns:a16="http://schemas.microsoft.com/office/drawing/2014/main" val="329961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24912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문장 분리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문장 분리 구두점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문장 내의 구두점</a:t>
                      </a:r>
                      <a:r>
                        <a:rPr lang="en-US" altLang="ko-KR" sz="1400" dirty="0" smtClean="0"/>
                        <a:t>(.?!)</a:t>
                      </a:r>
                      <a:r>
                        <a:rPr lang="ko-KR" altLang="en-US" sz="1400" baseline="0" dirty="0" smtClean="0"/>
                        <a:t>에 따라 문장 분리 진행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6053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문장 분리 </a:t>
                      </a:r>
                      <a:r>
                        <a:rPr lang="en-US" altLang="ko-KR" sz="1400" dirty="0" smtClean="0"/>
                        <a:t>KSS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KSS</a:t>
                      </a:r>
                      <a:r>
                        <a:rPr lang="ko-KR" altLang="en-US" sz="1400" baseline="0" dirty="0" smtClean="0"/>
                        <a:t>를 활용하여 문장 분리 진행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2378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띄어쓰기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띄어쓰기 제거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문장 내의 모든 </a:t>
                      </a:r>
                      <a:r>
                        <a:rPr lang="ko-KR" altLang="en-US" sz="1400" dirty="0" err="1" smtClean="0"/>
                        <a:t>공백문자</a:t>
                      </a:r>
                      <a:r>
                        <a:rPr lang="ko-KR" altLang="en-US" sz="1400" dirty="0" smtClean="0"/>
                        <a:t> 제거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9080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띄어쓰기 정제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Kospacing</a:t>
                      </a:r>
                      <a:r>
                        <a:rPr lang="ko-KR" altLang="en-US" sz="1400" baseline="0" dirty="0" smtClean="0"/>
                        <a:t>을 활용하여 띄어쓰기 정제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73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맞춤법 검사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맞춤법 검사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Naver</a:t>
                      </a:r>
                      <a:r>
                        <a:rPr lang="ko-KR" altLang="en-US" sz="1400" dirty="0" smtClean="0"/>
                        <a:t>의 </a:t>
                      </a:r>
                      <a:r>
                        <a:rPr lang="en-US" altLang="ko-KR" sz="1400" dirty="0" err="1" smtClean="0"/>
                        <a:t>hanspell</a:t>
                      </a:r>
                      <a:r>
                        <a:rPr lang="ko-KR" altLang="en-US" sz="1400" dirty="0" smtClean="0"/>
                        <a:t>을 활용하여 맞춤법 검사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문장 당 </a:t>
                      </a:r>
                      <a:r>
                        <a:rPr lang="en-US" altLang="ko-KR" sz="1400" dirty="0" smtClean="0"/>
                        <a:t>500</a:t>
                      </a:r>
                      <a:r>
                        <a:rPr lang="ko-KR" altLang="en-US" sz="1400" dirty="0" smtClean="0"/>
                        <a:t>자 내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807845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특수문자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특수문자 일괄 삭제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키보드로 입력 가능한 모든 특수문자 삭제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0796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특수문자 일부 삭제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문장 부호</a:t>
                      </a:r>
                      <a:r>
                        <a:rPr lang="en-US" altLang="ko-KR" sz="1400" dirty="0" smtClean="0"/>
                        <a:t>(.?!)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삭제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351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특수문자 전체 독음 변환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미리 설정된 목록에 맞춰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특수문자 전체 독음 변환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77001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특수문자 일부 독음 변환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미리 설정된 목록에 맞춰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특수문자 일부 독음 변환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09790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한자 일괄 독음 변환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Hanja</a:t>
                      </a:r>
                      <a:r>
                        <a:rPr lang="ko-KR" altLang="en-US" sz="1400" baseline="0" dirty="0" smtClean="0"/>
                        <a:t>를 활용하여 한자를 일괄 독음 변환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9339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770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저장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31732" y="162883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MOKAPOT</a:t>
            </a:r>
            <a:r>
              <a:rPr lang="en-US" altLang="ko-KR" sz="1400" dirty="0" smtClean="0"/>
              <a:t>(ver.0.1.1)</a:t>
            </a:r>
            <a:r>
              <a:rPr lang="ko-KR" altLang="en-US" sz="1800" dirty="0" smtClean="0"/>
              <a:t>은 결과를 </a:t>
            </a:r>
            <a:r>
              <a:rPr lang="en-US" altLang="ko-KR" sz="1800" dirty="0" smtClean="0"/>
              <a:t>‘.txt’</a:t>
            </a:r>
            <a:r>
              <a:rPr lang="ko-KR" altLang="en-US" sz="1800" dirty="0" smtClean="0"/>
              <a:t>파일로 저장</a:t>
            </a:r>
            <a:endParaRPr lang="en-US" altLang="ko-KR" sz="1800" dirty="0" smtClean="0"/>
          </a:p>
          <a:p>
            <a:r>
              <a:rPr lang="ko-KR" altLang="en-US" sz="1800" dirty="0" smtClean="0"/>
              <a:t>파일은 프로그램이 있는 디렉토리에 저장되며</a:t>
            </a:r>
            <a:r>
              <a:rPr lang="en-US" altLang="ko-KR" sz="1800" dirty="0" smtClean="0"/>
              <a:t>, ‘</a:t>
            </a:r>
            <a:r>
              <a:rPr lang="ko-KR" altLang="en-US" sz="1800" dirty="0" err="1" smtClean="0"/>
              <a:t>원파일</a:t>
            </a:r>
            <a:r>
              <a:rPr lang="ko-KR" altLang="en-US" sz="1800" dirty="0" smtClean="0"/>
              <a:t> 이름</a:t>
            </a:r>
            <a:r>
              <a:rPr lang="en-US" altLang="ko-KR" sz="1800" dirty="0" smtClean="0"/>
              <a:t>+output+</a:t>
            </a:r>
            <a:r>
              <a:rPr lang="ko-KR" altLang="en-US" sz="1800" dirty="0" smtClean="0"/>
              <a:t>저장 시간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의 형태로 저장 됨 </a:t>
            </a:r>
            <a:endParaRPr lang="ko-KR" altLang="en-US" sz="18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207024" y="2753887"/>
            <a:ext cx="9393973" cy="3127060"/>
            <a:chOff x="1197399" y="2571007"/>
            <a:chExt cx="9393973" cy="3127060"/>
          </a:xfrm>
        </p:grpSpPr>
        <p:grpSp>
          <p:nvGrpSpPr>
            <p:cNvPr id="14" name="그룹 13"/>
            <p:cNvGrpSpPr/>
            <p:nvPr/>
          </p:nvGrpSpPr>
          <p:grpSpPr>
            <a:xfrm>
              <a:off x="1197399" y="2571007"/>
              <a:ext cx="9393973" cy="2528850"/>
              <a:chOff x="731732" y="2824186"/>
              <a:chExt cx="9393973" cy="252885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1732" y="2824186"/>
                <a:ext cx="2296865" cy="2525054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rcRect l="29236" t="13470" r="54862" b="32595"/>
              <a:stretch/>
            </p:blipFill>
            <p:spPr>
              <a:xfrm>
                <a:off x="3614929" y="2824186"/>
                <a:ext cx="2292096" cy="251229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3357" y="2824186"/>
                <a:ext cx="3632348" cy="2528850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7858125" y="3663950"/>
                <a:ext cx="1793875" cy="1346200"/>
              </a:xfrm>
              <a:prstGeom prst="rect">
                <a:avLst/>
              </a:prstGeom>
              <a:pattFill prst="smGrid">
                <a:fgClr>
                  <a:schemeClr val="bg2"/>
                </a:fgClr>
                <a:bgClr>
                  <a:schemeClr val="bg1"/>
                </a:bgClr>
              </a:patt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930400" y="5156200"/>
                <a:ext cx="338667" cy="11853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614930" y="3031065"/>
                <a:ext cx="305138" cy="31326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089757" y="38956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accent2"/>
                    </a:solidFill>
                  </a:rPr>
                  <a:t>or</a:t>
                </a:r>
                <a:endParaRPr lang="ko-KR" altLang="en-US" b="1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13" name="직선 화살표 연결선 12"/>
              <p:cNvCxnSpPr/>
              <p:nvPr/>
            </p:nvCxnSpPr>
            <p:spPr>
              <a:xfrm>
                <a:off x="6060097" y="4120273"/>
                <a:ext cx="29512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/>
            <p:cNvSpPr/>
            <p:nvPr/>
          </p:nvSpPr>
          <p:spPr>
            <a:xfrm>
              <a:off x="4148667" y="4903021"/>
              <a:ext cx="965200" cy="11853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15" idx="2"/>
            </p:cNvCxnSpPr>
            <p:nvPr/>
          </p:nvCxnSpPr>
          <p:spPr>
            <a:xfrm flipH="1">
              <a:off x="4385735" y="5021554"/>
              <a:ext cx="245532" cy="3801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모서리가 접힌 도형 17"/>
            <p:cNvSpPr/>
            <p:nvPr/>
          </p:nvSpPr>
          <p:spPr>
            <a:xfrm>
              <a:off x="3694107" y="5479224"/>
              <a:ext cx="1532537" cy="218843"/>
            </a:xfrm>
            <a:prstGeom prst="foldedCorner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파일 저장 경로 표시</a:t>
              </a:r>
              <a:endPara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69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기능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 초기화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9167" t="13470" r="54861" b="32380"/>
          <a:stretch/>
        </p:blipFill>
        <p:spPr>
          <a:xfrm>
            <a:off x="838200" y="1873568"/>
            <a:ext cx="2996665" cy="32833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2107934"/>
            <a:ext cx="432335" cy="442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265" y="1873568"/>
            <a:ext cx="3001997" cy="328557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4109823" y="3356955"/>
            <a:ext cx="295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99662" y="3330553"/>
            <a:ext cx="315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모든 내용 초기화 진행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02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기능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도움말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434851" y="1767037"/>
            <a:ext cx="9627654" cy="3946007"/>
            <a:chOff x="1434851" y="1547581"/>
            <a:chExt cx="9627654" cy="394600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21736" t="9173" r="62500" b="36893"/>
            <a:stretch/>
          </p:blipFill>
          <p:spPr>
            <a:xfrm>
              <a:off x="1434851" y="1547581"/>
              <a:ext cx="3568700" cy="394600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631242" y="1802384"/>
              <a:ext cx="516155" cy="431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5400090" y="3520585"/>
              <a:ext cx="29512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1756" y="2177941"/>
              <a:ext cx="4970749" cy="268528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091756" y="5343712"/>
            <a:ext cx="444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연동된 매뉴얼 파일 열기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3302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기능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버전 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139475" y="1917566"/>
            <a:ext cx="7483933" cy="3644654"/>
            <a:chOff x="2139475" y="1917566"/>
            <a:chExt cx="7483933" cy="36446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21667" t="8958" r="62500" b="37322"/>
            <a:stretch/>
          </p:blipFill>
          <p:spPr>
            <a:xfrm>
              <a:off x="2139475" y="1917566"/>
              <a:ext cx="3323924" cy="364465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6983" y="3015993"/>
              <a:ext cx="1876425" cy="1447800"/>
            </a:xfrm>
            <a:prstGeom prst="rect">
              <a:avLst/>
            </a:prstGeom>
          </p:spPr>
        </p:pic>
        <p:cxnSp>
          <p:nvCxnSpPr>
            <p:cNvPr id="6" name="직선 화살표 연결선 5"/>
            <p:cNvCxnSpPr/>
            <p:nvPr/>
          </p:nvCxnSpPr>
          <p:spPr>
            <a:xfrm>
              <a:off x="6208612" y="3739893"/>
              <a:ext cx="29512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329314" y="2146434"/>
              <a:ext cx="500513" cy="4042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74341" y="472600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버전 정보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97662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392</Words>
  <Application>Microsoft Office PowerPoint</Application>
  <PresentationFormat>와이드스크린</PresentationFormat>
  <Paragraphs>81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MOKAPOT 사용 매뉴얼</vt:lpstr>
      <vt:lpstr>Python 및 오픈소스 모듈 설치</vt:lpstr>
      <vt:lpstr>파일 열기</vt:lpstr>
      <vt:lpstr>전처리 및 형태소 분석 선택</vt:lpstr>
      <vt:lpstr>모듈별 기능</vt:lpstr>
      <vt:lpstr>파일 저장</vt:lpstr>
      <vt:lpstr>기타 기능 (전체 초기화)</vt:lpstr>
      <vt:lpstr>기타 기능 (도움말)</vt:lpstr>
      <vt:lpstr>기타 기능 (버전 정보)</vt:lpstr>
      <vt:lpstr>기타 기능 (warning, error 메시지)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MOKAPOT 사용 매뉴얼</dc:title>
  <dc:creator>Ryleyun</dc:creator>
  <cp:lastModifiedBy>Ryleyun</cp:lastModifiedBy>
  <cp:revision>16</cp:revision>
  <dcterms:created xsi:type="dcterms:W3CDTF">2021-04-05T02:09:00Z</dcterms:created>
  <dcterms:modified xsi:type="dcterms:W3CDTF">2021-04-05T07:09:39Z</dcterms:modified>
</cp:coreProperties>
</file>